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3" d="100"/>
          <a:sy n="93" d="100"/>
        </p:scale>
        <p:origin x="274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D2BEF3-8B79-4D71-B669-81D1B535ED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7D25777-8402-438B-8C53-4E7FC90986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670CEF9-68A7-4EAE-ABF4-99C85FCDF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B4955-7BB1-4C33-8AD2-70EFFF344D10}" type="datetimeFigureOut">
              <a:rPr lang="ru-RU" smtClean="0"/>
              <a:t>26.04.2023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B8E14B2-B8AC-41B7-A14F-94B851060B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0F5FAA3-E32A-44F2-B0EB-8D6DB9A53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6B6AB-704A-44BC-B42D-99B5EA22D2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57016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6D25CD-9229-456F-85E8-EA19BB24C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D91CAD5-1358-471B-86BC-4B17754824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BC3069C-09D2-4276-97CB-111BF10CD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B4955-7BB1-4C33-8AD2-70EFFF344D10}" type="datetimeFigureOut">
              <a:rPr lang="ru-RU" smtClean="0"/>
              <a:t>26.04.2023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44DDA65-89CE-47AB-81E7-0471E2DB26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92157DB-F6F0-4895-BDBB-0767F97624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6B6AB-704A-44BC-B42D-99B5EA22D2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39111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EE8AFF7-5420-4C2D-9852-3124369C09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F3B6FDD-F202-46B6-8CDC-6C76D5642C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2BADA4B-5715-4BA4-94DD-FA0DF74C3A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B4955-7BB1-4C33-8AD2-70EFFF344D10}" type="datetimeFigureOut">
              <a:rPr lang="ru-RU" smtClean="0"/>
              <a:t>26.04.2023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691D5FE-9761-4835-9272-31C99E3920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92778D3-3285-4E77-A0C5-11263B5DB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6B6AB-704A-44BC-B42D-99B5EA22D2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03816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92A8F7-82FD-4624-9767-D98FBA622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A532196-FB89-4D23-BF7F-8D3AE45A9E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00C1759-09DB-463E-ABA8-43DF06ACC6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B4955-7BB1-4C33-8AD2-70EFFF344D10}" type="datetimeFigureOut">
              <a:rPr lang="ru-RU" smtClean="0"/>
              <a:t>26.04.2023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D240FBE-56F0-441C-BD66-947C6A686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BE31561-2991-4D0B-A995-701A4A171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6B6AB-704A-44BC-B42D-99B5EA22D2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70445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E20952-ABC3-4F0E-A509-B158FA0D20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ED3D48B-2A64-4114-B6D3-5033B50C9D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54E1212-EE37-4B7E-8B32-D8A956B431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B4955-7BB1-4C33-8AD2-70EFFF344D10}" type="datetimeFigureOut">
              <a:rPr lang="ru-RU" smtClean="0"/>
              <a:t>26.04.2023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C4E43E6-6A31-4686-9B60-EA0F10472A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6A74E7A-2691-4A1B-981D-D46A3B2BF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6B6AB-704A-44BC-B42D-99B5EA22D2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44722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E3A5E8-1FA6-4443-924B-24331D324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0C204DB-9B52-4765-A239-144F62D53D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0DBF8DA-0E4D-4BAF-AEE3-36AE4B52E1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D2F4415-CD80-4DDE-81E1-9B96678807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B4955-7BB1-4C33-8AD2-70EFFF344D10}" type="datetimeFigureOut">
              <a:rPr lang="ru-RU" smtClean="0"/>
              <a:t>26.04.2023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8DCA435-1504-4EC1-9C72-5EFDBF262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67E3752-C39E-4B2C-82E3-C45EA8004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6B6AB-704A-44BC-B42D-99B5EA22D2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57713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7E8974-F13C-4D72-ABA0-97E8E5EF0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D9BB132-6AF8-4CA2-BDA2-2ED7C3A36F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F1D7834-8319-46B7-9C0F-F5A8225B6C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9917002-7A97-442A-AEB5-818E50E744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9C2A94A-F8C3-46F5-9B14-59ABF09A39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44AD10B-CDDF-493C-A987-7605293CE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B4955-7BB1-4C33-8AD2-70EFFF344D10}" type="datetimeFigureOut">
              <a:rPr lang="ru-RU" smtClean="0"/>
              <a:t>26.04.2023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BAE1D5E-84E8-42EC-B798-460116577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9ED80E8-C53A-405D-B3D8-E30D14F752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6B6AB-704A-44BC-B42D-99B5EA22D2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90372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D7AF72-D984-497F-BD9F-405BF7648F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31C9AD1-7CC3-4A9E-B7A8-DDB579530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B4955-7BB1-4C33-8AD2-70EFFF344D10}" type="datetimeFigureOut">
              <a:rPr lang="ru-RU" smtClean="0"/>
              <a:t>26.04.2023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31DF481-17D3-4E66-B408-EBFEE350EE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DAF7916-208C-40D8-A7BE-587B8BC3F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6B6AB-704A-44BC-B42D-99B5EA22D2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76252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D059281-3452-4D18-AA94-DF1A52017E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B4955-7BB1-4C33-8AD2-70EFFF344D10}" type="datetimeFigureOut">
              <a:rPr lang="ru-RU" smtClean="0"/>
              <a:t>26.04.2023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1BB8C7E-A281-4500-BB5D-134D3EF9BC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FE2A6C6-4589-4A4F-8CE1-63B1D09B9D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6B6AB-704A-44BC-B42D-99B5EA22D2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44572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41E5DD-78D8-4E2D-97EA-93B85A4FD5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1AC4CE4-561A-42C7-B2B1-92CAC9332F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C05D69E-EBE6-4434-8D42-EE133C677C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F056D99-6237-41F8-8DFF-835877ED4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B4955-7BB1-4C33-8AD2-70EFFF344D10}" type="datetimeFigureOut">
              <a:rPr lang="ru-RU" smtClean="0"/>
              <a:t>26.04.2023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4660E4F-FB18-4EDD-8D74-A2E3F1212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1E3FA4B-22A3-4D5D-8347-944831B49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6B6AB-704A-44BC-B42D-99B5EA22D2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93967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DAD374-FABA-447F-B6FF-769752266E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CBEE574-23D7-4FE0-8B33-41CC0D06C3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48BF3AC-B709-4187-ABB5-BEEC771639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E556C33-6071-48B3-B235-6025F51786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B4955-7BB1-4C33-8AD2-70EFFF344D10}" type="datetimeFigureOut">
              <a:rPr lang="ru-RU" smtClean="0"/>
              <a:t>26.04.2023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F68CE2A-769C-4A2D-AAF6-19EFEF0BB6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643474D-669B-48E4-940A-EC1D560CC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6B6AB-704A-44BC-B42D-99B5EA22D2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20416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00151C-4B53-4EB0-B497-B8134A4A61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65D0C1D-738E-4D31-9D95-23EA5355A9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26A75EB-A354-4DB9-8EF5-52969E7E41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B4955-7BB1-4C33-8AD2-70EFFF344D10}" type="datetimeFigureOut">
              <a:rPr lang="ru-RU" smtClean="0"/>
              <a:t>26.04.2023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4A48B03-E29F-40DA-907F-E5C648943F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410B35-E008-4E67-9DC8-6446A1428B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66B6AB-704A-44BC-B42D-99B5EA22D2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2103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fif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f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fif"/><Relationship Id="rId2" Type="http://schemas.openxmlformats.org/officeDocument/2006/relationships/image" Target="../media/image27.jfi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.jpg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B3394D8C-C416-41CC-B2D1-D5E81DBC43F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555E64A-9526-4AC2-867B-C8D6691331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57" y="92095"/>
            <a:ext cx="10026993" cy="66738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F66D1576-8702-442E-8813-353F10C03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8399" y="1971503"/>
            <a:ext cx="6878595" cy="3259524"/>
          </a:xfrm>
        </p:spPr>
        <p:txBody>
          <a:bodyPr>
            <a:norm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27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</a:rPr>
              <a:t>Муниципальное Казенное Общеобразовательное Учреждение</a:t>
            </a:r>
            <a:br>
              <a:rPr lang="ru-RU" sz="27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sz="27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</a:rPr>
              <a:t>«Петраковская СОШ» </a:t>
            </a:r>
            <a:br>
              <a:rPr lang="ru-RU" sz="27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sz="27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</a:rPr>
              <a:t>Презентация к конкурсу на лучшую организацию школьного питания в номинации</a:t>
            </a:r>
            <a:br>
              <a:rPr lang="ru-RU" sz="27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sz="27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</a:rPr>
              <a:t>«Лучшая школьная столовая»</a:t>
            </a:r>
            <a:br>
              <a:rPr lang="ru-RU" sz="2400" b="1" i="1" dirty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</a:br>
            <a:endParaRPr lang="ru-RU" sz="2400" b="1" i="1" dirty="0">
              <a:ln w="0"/>
              <a:solidFill>
                <a:schemeClr val="accent6">
                  <a:lumMod val="75000"/>
                </a:scheme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279248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5C26084-D251-4ED4-93C7-FDCF65988C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0276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E33C2BD-8E37-4922-B7F6-4606BB7AF5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9BE5FC-737B-475B-A698-96509012E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602362" cy="1167113"/>
          </a:xfrm>
        </p:spPr>
        <p:txBody>
          <a:bodyPr>
            <a:normAutofit/>
          </a:bodyPr>
          <a:lstStyle/>
          <a:p>
            <a:pPr algn="ctr"/>
            <a:r>
              <a:rPr lang="ru-RU" sz="5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Наша фотография</a:t>
            </a:r>
            <a:endParaRPr lang="ru-RU" sz="5400" i="1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75B3400-5EA9-498C-91EF-85658642D0D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28" t="19134" r="23640"/>
          <a:stretch/>
        </p:blipFill>
        <p:spPr>
          <a:xfrm>
            <a:off x="4033965" y="1317361"/>
            <a:ext cx="3056333" cy="50594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EFFEFDB-025B-4DD6-AA74-9F402AC0F64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10" r="29530"/>
          <a:stretch/>
        </p:blipFill>
        <p:spPr>
          <a:xfrm>
            <a:off x="362464" y="1317362"/>
            <a:ext cx="3046455" cy="51755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361490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83FA6EA-7AFD-4A46-9454-0948F28FC93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92E9970-59DC-4B29-8442-7F7A9E15E7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9309" y="57665"/>
            <a:ext cx="7619289" cy="6544962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F97998-6D39-40A4-9155-E84A84EF5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90361"/>
            <a:ext cx="4646141" cy="3030634"/>
          </a:xfrm>
        </p:spPr>
        <p:txBody>
          <a:bodyPr>
            <a:normAutofit/>
          </a:bodyPr>
          <a:lstStyle/>
          <a:p>
            <a:r>
              <a:rPr lang="ru-RU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Производственное помещение обеденный зал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A9BF1CC-B41D-47D4-AED3-AF4DF1EDCA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8020" y="387177"/>
            <a:ext cx="4926228" cy="36946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D9C6F76-FB85-484C-909C-3AEB086173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916" y="2633262"/>
            <a:ext cx="5556098" cy="4167073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3143226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DA2991-AA84-491C-B9AB-8BE1A622C2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F31DD5A-DBC0-4956-A84E-337E32AA7D6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E5A4699-22B7-404A-A324-66F6C5977E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79" y="89747"/>
            <a:ext cx="12000241" cy="66785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D9B78EB-D06A-46E0-98FE-C599EE53B3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0865" y="89747"/>
            <a:ext cx="5692233" cy="32018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37C69F9-B207-45FD-A271-ACCDA3B298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07" y="3429000"/>
            <a:ext cx="5784793" cy="3253946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2543A05-C070-420A-9819-7E2F3BABB4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1333" y="3291628"/>
            <a:ext cx="6180667" cy="3476625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2823930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756B1B5-54BE-4A7B-8A7D-D0BBE9237D7B}"/>
              </a:ext>
            </a:extLst>
          </p:cNvPr>
          <p:cNvSpPr/>
          <p:nvPr/>
        </p:nvSpPr>
        <p:spPr>
          <a:xfrm>
            <a:off x="0" y="0"/>
            <a:ext cx="12191999" cy="685799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22DB5F6-27DC-41F1-9E34-49A0FB41DF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621" y="548545"/>
            <a:ext cx="10961817" cy="6166022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37D0251-4671-4D50-9677-F95B34AF08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5557" y="74140"/>
            <a:ext cx="5645317" cy="42339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CFB5C42-3470-4130-A084-3B26A35AB8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2235" y="3309582"/>
            <a:ext cx="4539980" cy="34049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DD301DB-C005-4CB6-BBD1-AF4678B1E25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6" t="17689" r="2770" b="1"/>
          <a:stretch/>
        </p:blipFill>
        <p:spPr>
          <a:xfrm>
            <a:off x="325248" y="3309582"/>
            <a:ext cx="4664519" cy="30941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DEB734-2990-4C32-85F2-8F0FCEA9B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9432" y="142703"/>
            <a:ext cx="8882449" cy="664605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Уроки правильного питания.</a:t>
            </a:r>
            <a:endParaRPr lang="ru-RU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41194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5A4CD72-5ECC-4523-A189-D39026BFCAF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8320C19-F850-4247-BE1F-FF55F0AE4E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8736"/>
            <a:ext cx="11464900" cy="6349088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71E9EE-3F10-4273-8180-03339CE5C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2696" y="134465"/>
            <a:ext cx="6979508" cy="1183589"/>
          </a:xfrm>
        </p:spPr>
        <p:txBody>
          <a:bodyPr/>
          <a:lstStyle/>
          <a:p>
            <a:pPr algn="ctr"/>
            <a:r>
              <a:rPr lang="ru-RU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Готовим вкусно</a:t>
            </a:r>
            <a:endParaRPr lang="ru-RU" i="1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E01B8A6-B71E-4963-8BB8-F07431F71A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50" y="1413475"/>
            <a:ext cx="3910803" cy="52144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60E0F35-6727-4239-BAC9-56D9EF34AE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4942" y="1656344"/>
            <a:ext cx="3728651" cy="4971535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2004B13-F36F-45B7-BD56-0EA05106F4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4139" y="1413475"/>
            <a:ext cx="3910803" cy="5214404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2373897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107FE3C-7E13-4161-B7CF-C301B56F4C2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DAD8E18-4E1A-4B20-A4C9-08013F29F0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0" r="-1" b="6634"/>
          <a:stretch/>
        </p:blipFill>
        <p:spPr>
          <a:xfrm>
            <a:off x="518983" y="166128"/>
            <a:ext cx="11442357" cy="6471921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5F2444B-7847-4083-99CE-45DF989E62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56" y="166127"/>
            <a:ext cx="3866637" cy="51555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E59D8AA-040D-468A-BB9F-5B7AF5DCF3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6793" y="1368851"/>
            <a:ext cx="3992266" cy="532302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E07CBEA-E59D-4E49-94F0-89734BC5CB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154" y="166129"/>
            <a:ext cx="3866636" cy="51555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255768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0BDBC1B-3AE5-43AC-B649-04664CE0720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692CCD0-4450-41BC-B822-E1F99B4FDE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192" y="3933203"/>
            <a:ext cx="3780367" cy="283527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78268F9-A8AC-4923-AED9-F9EDD9297A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704"/>
            <a:ext cx="6233297" cy="4674973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F0C475F-D012-42EF-8479-2FDB60B76C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350" y="426908"/>
            <a:ext cx="5708135" cy="4281101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F77F34-A78D-4792-95A5-7FCFCC16A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8762" y="266271"/>
            <a:ext cx="6378146" cy="1325563"/>
          </a:xfrm>
        </p:spPr>
        <p:txBody>
          <a:bodyPr/>
          <a:lstStyle/>
          <a:p>
            <a:pPr algn="ctr"/>
            <a:r>
              <a:rPr lang="ru-RU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</a:rPr>
              <a:t>Приятного аппетита </a:t>
            </a:r>
            <a:endParaRPr lang="ru-RU" i="1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4AF8FA9-F5DB-4EA0-8E3B-9D04DF8231F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33" t="39070"/>
          <a:stretch/>
        </p:blipFill>
        <p:spPr>
          <a:xfrm>
            <a:off x="5259634" y="4432044"/>
            <a:ext cx="5303105" cy="2333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028651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07B3F98-D2E5-4E8D-8E53-92BC7978850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3D60821-156F-409A-9723-66709156C8C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65" t="1736" r="28783" b="28949"/>
          <a:stretch/>
        </p:blipFill>
        <p:spPr>
          <a:xfrm>
            <a:off x="5630422" y="2968481"/>
            <a:ext cx="5523610" cy="379478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0DC0104-29C6-4499-A9A7-71535676CC9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06" t="9489" r="13243" b="20240"/>
          <a:stretch/>
        </p:blipFill>
        <p:spPr>
          <a:xfrm>
            <a:off x="140044" y="94737"/>
            <a:ext cx="6985546" cy="36164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379FBF97-E8E2-4434-B3D6-E484ADFA381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94" t="3603" r="473" b="2342"/>
          <a:stretch/>
        </p:blipFill>
        <p:spPr>
          <a:xfrm>
            <a:off x="6935127" y="94737"/>
            <a:ext cx="5116829" cy="3982992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839AE8A5-A083-4697-9E66-B57FEFD3A35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29" t="68809" r="23979"/>
          <a:stretch/>
        </p:blipFill>
        <p:spPr>
          <a:xfrm>
            <a:off x="164500" y="4077729"/>
            <a:ext cx="5325878" cy="24054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7821043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155</TotalTime>
  <Words>41</Words>
  <Application>Microsoft Office PowerPoint</Application>
  <PresentationFormat>Широкоэкранный</PresentationFormat>
  <Paragraphs>6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Тема Office</vt:lpstr>
      <vt:lpstr>Муниципальное Казенное Общеобразовательное Учреждение «Петраковская СОШ»  Презентация к конкурсу на лучшую организацию школьного питания в номинации «Лучшая школьная столовая» </vt:lpstr>
      <vt:lpstr>Наша фотография</vt:lpstr>
      <vt:lpstr>Производственное помещение обеденный зал</vt:lpstr>
      <vt:lpstr>Презентация PowerPoint</vt:lpstr>
      <vt:lpstr>Уроки правильного питания.</vt:lpstr>
      <vt:lpstr>Готовим вкусно</vt:lpstr>
      <vt:lpstr>Презентация PowerPoint</vt:lpstr>
      <vt:lpstr>Приятного аппетита 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Муниципальная Казенная  Общеобразовательная Учреждение «Петраковская СОШ»  Презентация к конкурсу на лучшую организацию школьного питания в номинации «Лучшая школьная столовая» </dc:title>
  <dc:creator>Пользователь</dc:creator>
  <cp:lastModifiedBy>Пользователь</cp:lastModifiedBy>
  <cp:revision>2</cp:revision>
  <dcterms:created xsi:type="dcterms:W3CDTF">2023-04-26T10:25:36Z</dcterms:created>
  <dcterms:modified xsi:type="dcterms:W3CDTF">2023-04-26T13:00:44Z</dcterms:modified>
</cp:coreProperties>
</file>