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2BEF3-8B79-4D71-B669-81D1B535E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7D25777-8402-438B-8C53-4E7FC9098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70CEF9-68A7-4EAE-ABF4-99C85FCD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8E14B2-B8AC-41B7-A14F-94B851060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F5FAA3-E32A-44F2-B0EB-8D6DB9A53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01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D25CD-9229-456F-85E8-EA19BB24C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91CAD5-1358-471B-86BC-4B17754824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C3069C-09D2-4276-97CB-111BF10CD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4DDA65-89CE-47AB-81E7-0471E2DB2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157DB-F6F0-4895-BDBB-0767F9762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91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EE8AFF7-5420-4C2D-9852-3124369C09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3B6FDD-F202-46B6-8CDC-6C76D5642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BADA4B-5715-4BA4-94DD-FA0DF74C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91D5FE-9761-4835-9272-31C99E392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2778D3-3285-4E77-A0C5-11263B5DB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38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2A8F7-82FD-4624-9767-D98FBA622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532196-FB89-4D23-BF7F-8D3AE45A9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0C1759-09DB-463E-ABA8-43DF06ACC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240FBE-56F0-441C-BD66-947C6A686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E31561-2991-4D0B-A995-701A4A171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04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E20952-ABC3-4F0E-A509-B158FA0D2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D3D48B-2A64-4114-B6D3-5033B50C9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4E1212-EE37-4B7E-8B32-D8A956B43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4E43E6-6A31-4686-9B60-EA0F10472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A74E7A-2691-4A1B-981D-D46A3B2BF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472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E3A5E8-1FA6-4443-924B-24331D324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C204DB-9B52-4765-A239-144F62D53D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DBF8DA-0E4D-4BAF-AEE3-36AE4B52E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2F4415-CD80-4DDE-81E1-9B9667880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DCA435-1504-4EC1-9C72-5EFDBF262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7E3752-C39E-4B2C-82E3-C45EA8004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771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E8974-F13C-4D72-ABA0-97E8E5EF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9BB132-6AF8-4CA2-BDA2-2ED7C3A3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1D7834-8319-46B7-9C0F-F5A8225B6C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9917002-7A97-442A-AEB5-818E50E744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9C2A94A-F8C3-46F5-9B14-59ABF09A39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4AD10B-CDDF-493C-A987-7605293CE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BAE1D5E-84E8-42EC-B798-460116577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9ED80E8-C53A-405D-B3D8-E30D14F75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037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D7AF72-D984-497F-BD9F-405BF7648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31C9AD1-7CC3-4A9E-B7A8-DDB579530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31DF481-17D3-4E66-B408-EBFEE35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AF7916-208C-40D8-A7BE-587B8BC3F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625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D059281-3452-4D18-AA94-DF1A52017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BB8C7E-A281-4500-BB5D-134D3EF9B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FE2A6C6-4589-4A4F-8CE1-63B1D09B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457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41E5DD-78D8-4E2D-97EA-93B85A4FD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AC4CE4-561A-42C7-B2B1-92CAC9332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05D69E-EBE6-4434-8D42-EE133C677C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056D99-6237-41F8-8DFF-835877ED4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4660E4F-FB18-4EDD-8D74-A2E3F1212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E3FA4B-22A3-4D5D-8347-944831B49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39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AD374-FABA-447F-B6FF-769752266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BEE574-23D7-4FE0-8B33-41CC0D06C3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8BF3AC-B709-4187-ABB5-BEEC77163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556C33-6071-48B3-B235-6025F517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68CE2A-769C-4A2D-AAF6-19EFEF0BB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43474D-669B-48E4-940A-EC1D560CC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41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00151C-4B53-4EB0-B497-B8134A4A6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5D0C1D-738E-4D31-9D95-23EA5355A9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6A75EB-A354-4DB9-8EF5-52969E7E41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B4955-7BB1-4C33-8AD2-70EFFF344D10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A48B03-E29F-40DA-907F-E5C648943F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410B35-E008-4E67-9DC8-6446A1428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B6AB-704A-44BC-B42D-99B5EA22D2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0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f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3394D8C-C416-41CC-B2D1-D5E81DBC43F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55E64A-9526-4AC2-867B-C8D669133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57" y="92095"/>
            <a:ext cx="10026993" cy="6673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F66D1576-8702-442E-8813-353F10C03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399" y="1971503"/>
            <a:ext cx="6878595" cy="3259524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7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Муниципальное Казенное Общеобразовательное Учреждение</a:t>
            </a:r>
            <a:br>
              <a:rPr lang="ru-RU" sz="27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7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«Петраковская СОШ» </a:t>
            </a:r>
            <a:br>
              <a:rPr lang="ru-RU" sz="27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7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Презентация к конкурсу на лучшую организацию школьного питания в номинации</a:t>
            </a:r>
            <a:br>
              <a:rPr lang="ru-RU" sz="27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7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</a:rPr>
              <a:t>«Лучшая школьная столовая»</a:t>
            </a:r>
            <a:br>
              <a:rPr lang="ru-RU" sz="2400" b="1" i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ru-RU" sz="2400" b="1" i="1" dirty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7924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C26084-D251-4ED4-93C7-FDCF65988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27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33C2BD-8E37-4922-B7F6-4606BB7AF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9BE5FC-737B-475B-A698-96509012E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02362" cy="1167113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Наша фотография</a:t>
            </a:r>
            <a:endParaRPr lang="ru-RU" sz="5400" i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5B3400-5EA9-498C-91EF-85658642D0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8" t="19134" r="23640"/>
          <a:stretch/>
        </p:blipFill>
        <p:spPr>
          <a:xfrm>
            <a:off x="4033965" y="1317361"/>
            <a:ext cx="3056333" cy="5059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FFEFDB-025B-4DD6-AA74-9F402AC0F6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0" r="29530"/>
          <a:stretch/>
        </p:blipFill>
        <p:spPr>
          <a:xfrm>
            <a:off x="362464" y="1317362"/>
            <a:ext cx="3046455" cy="5175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6149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3FA6EA-7AFD-4A46-9454-0948F28FC93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2E9970-59DC-4B29-8442-7F7A9E15E7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09" y="57665"/>
            <a:ext cx="7619289" cy="654496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F97998-6D39-40A4-9155-E84A84EF5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90361"/>
            <a:ext cx="4646141" cy="3030634"/>
          </a:xfrm>
        </p:spPr>
        <p:txBody>
          <a:bodyPr>
            <a:normAutofit/>
          </a:bodyPr>
          <a:lstStyle/>
          <a:p>
            <a:r>
              <a:rPr lang="ru-RU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Производственное помещение обеденный зал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A9BF1CC-B41D-47D4-AED3-AF4DF1EDC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020" y="387177"/>
            <a:ext cx="4926228" cy="3694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9C6F76-FB85-484C-909C-3AEB08617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916" y="2633262"/>
            <a:ext cx="5556098" cy="4167073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31432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A2991-AA84-491C-B9AB-8BE1A622C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31DD5A-DBC0-4956-A84E-337E32AA7D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5A4699-22B7-404A-A324-66F6C5977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9" y="89747"/>
            <a:ext cx="12000241" cy="6678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9B78EB-D06A-46E0-98FE-C599EE53B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865" y="89747"/>
            <a:ext cx="5692233" cy="3201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7C69F9-B207-45FD-A271-ACCDA3B298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07" y="3429000"/>
            <a:ext cx="5784793" cy="325394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2543A05-C070-420A-9819-7E2F3BABB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333" y="3291628"/>
            <a:ext cx="6180667" cy="347662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282393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756B1B5-54BE-4A7B-8A7D-D0BBE9237D7B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2DB5F6-27DC-41F1-9E34-49A0FB41D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21" y="548545"/>
            <a:ext cx="10961817" cy="616602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7D0251-4671-4D50-9677-F95B34AF0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557" y="74140"/>
            <a:ext cx="5645317" cy="4233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CFB5C42-3470-4130-A084-3B26A35AB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235" y="3309582"/>
            <a:ext cx="4539980" cy="3404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D301DB-C005-4CB6-BBD1-AF4678B1E2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6" t="17689" r="2770" b="1"/>
          <a:stretch/>
        </p:blipFill>
        <p:spPr>
          <a:xfrm>
            <a:off x="325248" y="3309582"/>
            <a:ext cx="4664519" cy="3094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EB734-2990-4C32-85F2-8F0FCEA9B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432" y="142703"/>
            <a:ext cx="8882449" cy="66460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Уроки правильного питания.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119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A4CD72-5ECC-4523-A189-D39026BFCA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320C19-F850-4247-BE1F-FF55F0AE4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736"/>
            <a:ext cx="11464900" cy="634908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71E9EE-3F10-4273-8180-03339CE5C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2696" y="134465"/>
            <a:ext cx="6979508" cy="1183589"/>
          </a:xfrm>
        </p:spPr>
        <p:txBody>
          <a:bodyPr/>
          <a:lstStyle/>
          <a:p>
            <a:pPr algn="ctr"/>
            <a:r>
              <a:rPr lang="ru-RU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Готовим вкусно</a:t>
            </a:r>
            <a:endParaRPr lang="ru-RU" i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01B8A6-B71E-4963-8BB8-F07431F71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50" y="1413475"/>
            <a:ext cx="3910803" cy="5214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0E0F35-6727-4239-BAC9-56D9EF34AE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942" y="1656344"/>
            <a:ext cx="3728651" cy="497153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004B13-F36F-45B7-BD56-0EA05106F4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9" y="1413475"/>
            <a:ext cx="3910803" cy="521440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237389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07FE3C-7E13-4161-B7CF-C301B56F4C2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DAD8E18-4E1A-4B20-A4C9-08013F29F0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" r="-1" b="6634"/>
          <a:stretch/>
        </p:blipFill>
        <p:spPr>
          <a:xfrm>
            <a:off x="518983" y="166128"/>
            <a:ext cx="11442357" cy="6471921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F2444B-7847-4083-99CE-45DF989E6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6" y="166127"/>
            <a:ext cx="3866637" cy="5155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E59D8AA-040D-468A-BB9F-5B7AF5DCF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793" y="1368851"/>
            <a:ext cx="3992266" cy="53230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07CBEA-E59D-4E49-94F0-89734BC5C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154" y="166129"/>
            <a:ext cx="3866636" cy="5155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5576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BDBC1B-3AE5-43AC-B649-04664CE0720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92CCD0-4450-41BC-B822-E1F99B4FD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92" y="3933203"/>
            <a:ext cx="3780367" cy="28352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8268F9-A8AC-4923-AED9-F9EDD9297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704"/>
            <a:ext cx="6233297" cy="467497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F0C475F-D012-42EF-8479-2FDB60B76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350" y="426908"/>
            <a:ext cx="5708135" cy="428110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77F34-A78D-4792-95A5-7FCFCC16A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762" y="266271"/>
            <a:ext cx="6378146" cy="1325563"/>
          </a:xfrm>
        </p:spPr>
        <p:txBody>
          <a:bodyPr/>
          <a:lstStyle/>
          <a:p>
            <a:pPr algn="ctr"/>
            <a:r>
              <a:rPr lang="ru-RU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</a:rPr>
              <a:t>Приятного аппетита </a:t>
            </a:r>
            <a:endParaRPr lang="ru-RU" i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AF8FA9-F5DB-4EA0-8E3B-9D04DF823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 t="39070"/>
          <a:stretch/>
        </p:blipFill>
        <p:spPr>
          <a:xfrm>
            <a:off x="5259634" y="4432044"/>
            <a:ext cx="5303105" cy="2333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02865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07B3F98-D2E5-4E8D-8E53-92BC7978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D60821-156F-409A-9723-66709156C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5" t="1736" r="28783" b="28949"/>
          <a:stretch/>
        </p:blipFill>
        <p:spPr>
          <a:xfrm>
            <a:off x="5630422" y="2968481"/>
            <a:ext cx="5523610" cy="379478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DC0104-29C6-4499-A9A7-71535676CC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6" t="9489" r="13243" b="20240"/>
          <a:stretch/>
        </p:blipFill>
        <p:spPr>
          <a:xfrm>
            <a:off x="140044" y="94737"/>
            <a:ext cx="6985546" cy="3616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79FBF97-E8E2-4434-B3D6-E484ADFA38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4" t="3603" r="473" b="2342"/>
          <a:stretch/>
        </p:blipFill>
        <p:spPr>
          <a:xfrm>
            <a:off x="6935127" y="94737"/>
            <a:ext cx="5116829" cy="398299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39AE8A5-A083-4697-9E66-B57FEFD3A3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9" t="68809" r="23979"/>
          <a:stretch/>
        </p:blipFill>
        <p:spPr>
          <a:xfrm>
            <a:off x="164500" y="4077729"/>
            <a:ext cx="5325878" cy="2405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82104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41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Муниципальное Казенное Общеобразовательное Учреждение «Петраковская СОШ»  Презентация к конкурсу на лучшую организацию школьного питания в номинации «Лучшая школьная столовая» </vt:lpstr>
      <vt:lpstr>Наша фотография</vt:lpstr>
      <vt:lpstr>Производственное помещение обеденный зал</vt:lpstr>
      <vt:lpstr>Презентация PowerPoint</vt:lpstr>
      <vt:lpstr>Уроки правильного питания.</vt:lpstr>
      <vt:lpstr>Готовим вкусно</vt:lpstr>
      <vt:lpstr>Презентация PowerPoint</vt:lpstr>
      <vt:lpstr>Приятного аппетита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Муниципальная Казенная  Общеобразовательная Учреждение «Петраковская СОШ»  Презентация к конкурсу на лучшую организацию школьного питания в номинации «Лучшая школьная столовая» </dc:title>
  <dc:creator>Пользователь</dc:creator>
  <cp:lastModifiedBy>Пользователь</cp:lastModifiedBy>
  <cp:revision>2</cp:revision>
  <dcterms:created xsi:type="dcterms:W3CDTF">2023-04-26T10:25:36Z</dcterms:created>
  <dcterms:modified xsi:type="dcterms:W3CDTF">2023-04-26T13:00:44Z</dcterms:modified>
</cp:coreProperties>
</file>