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60" r:id="rId5"/>
    <p:sldId id="263" r:id="rId6"/>
    <p:sldId id="265" r:id="rId7"/>
    <p:sldId id="266" r:id="rId8"/>
    <p:sldId id="264" r:id="rId9"/>
    <p:sldId id="269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006600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76" r="12600"/>
          <a:stretch/>
        </p:blipFill>
        <p:spPr bwMode="auto">
          <a:xfrm>
            <a:off x="4572000" y="2012051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-45000"/>
                    </a14:imgEffect>
                    <a14:imgEffect>
                      <a14:brightnessContrast bright="28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93543">
            <a:off x="3642434" y="1713882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.kam-solnyshko.ru/u/fd/fbdb4e904b11e5a2f1bbf5530a7ed6/-/img%20%281%29.png"/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28" r="5049"/>
          <a:stretch/>
        </p:blipFill>
        <p:spPr bwMode="auto">
          <a:xfrm>
            <a:off x="0" y="4365104"/>
            <a:ext cx="91440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 userDrawn="1"/>
        </p:nvSpPr>
        <p:spPr>
          <a:xfrm>
            <a:off x="4918697" y="5478664"/>
            <a:ext cx="4216591" cy="1296144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5090" y="404665"/>
            <a:ext cx="8221366" cy="108012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8697" y="5478664"/>
            <a:ext cx="4216591" cy="1368152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gradFill flip="none" rotWithShape="1">
          <a:gsLst>
            <a:gs pos="0">
              <a:srgbClr val="99FF66"/>
            </a:gs>
            <a:gs pos="57000">
              <a:schemeClr val="accent1">
                <a:tint val="44500"/>
                <a:satMod val="160000"/>
              </a:schemeClr>
            </a:gs>
            <a:gs pos="100000">
              <a:srgbClr val="92D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 userDrawn="1"/>
        </p:nvSpPr>
        <p:spPr>
          <a:xfrm>
            <a:off x="455090" y="404665"/>
            <a:ext cx="8221366" cy="1080119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76" r="12600"/>
          <a:stretch/>
        </p:blipFill>
        <p:spPr bwMode="auto">
          <a:xfrm rot="2062218">
            <a:off x="7232974" y="4026964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-24000"/>
                    </a14:imgEffect>
                    <a14:imgEffect>
                      <a14:brightnessContrast bright="-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55761">
            <a:off x="6303408" y="3728795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gradFill flip="none" rotWithShape="1">
          <a:gsLst>
            <a:gs pos="0">
              <a:srgbClr val="99FF66"/>
            </a:gs>
            <a:gs pos="28000">
              <a:schemeClr val="accent1">
                <a:tint val="44500"/>
                <a:satMod val="160000"/>
              </a:schemeClr>
            </a:gs>
            <a:gs pos="100000">
              <a:srgbClr val="92D05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55090" y="404665"/>
            <a:ext cx="8221366" cy="1080119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600200"/>
            <a:ext cx="40427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http://i.kam-solnyshko.ru/u/fd/fbdb4e904b11e5a2f1bbf5530a7ed6/-/img%20%281%29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19000"/>
                    </a14:imgEffect>
                    <a14:imgEffect>
                      <a14:brightnessContrast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28" r="5049"/>
          <a:stretch/>
        </p:blipFill>
        <p:spPr bwMode="auto">
          <a:xfrm>
            <a:off x="0" y="5229200"/>
            <a:ext cx="9144000" cy="187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 userDrawn="1"/>
        </p:nvSpPr>
        <p:spPr>
          <a:xfrm>
            <a:off x="455091" y="1700808"/>
            <a:ext cx="3972894" cy="4320480"/>
          </a:xfrm>
          <a:prstGeom prst="roundRect">
            <a:avLst/>
          </a:prstGeom>
          <a:noFill/>
          <a:ln w="50800">
            <a:solidFill>
              <a:srgbClr val="99FF66"/>
            </a:solidFill>
            <a:prstDash val="solid"/>
            <a:round/>
          </a:ln>
          <a:effectLst>
            <a:outerShdw blurRad="63500" sx="102000" sy="102000" algn="ctr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4716016" y="1675112"/>
            <a:ext cx="3960440" cy="4320480"/>
          </a:xfrm>
          <a:prstGeom prst="roundRect">
            <a:avLst/>
          </a:prstGeom>
          <a:noFill/>
          <a:ln w="50800">
            <a:solidFill>
              <a:srgbClr val="99FF66"/>
            </a:solidFill>
            <a:prstDash val="solid"/>
            <a:round/>
          </a:ln>
          <a:effectLst>
            <a:outerShdw blurRad="63500" sx="102000" sy="102000" algn="ctr" rotWithShape="0">
              <a:schemeClr val="accent3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gradFill flip="none" rotWithShape="1">
          <a:gsLst>
            <a:gs pos="0">
              <a:srgbClr val="99FF66"/>
            </a:gs>
            <a:gs pos="63000">
              <a:schemeClr val="accent1">
                <a:tint val="44500"/>
                <a:satMod val="160000"/>
              </a:schemeClr>
            </a:gs>
            <a:gs pos="100000">
              <a:srgbClr val="92D05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24000"/>
                    </a14:imgEffect>
                    <a14:imgEffect>
                      <a14:brightnessContrast bright="-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75604">
            <a:off x="6477953" y="3728794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24000"/>
                    </a14:imgEffect>
                    <a14:imgEffect>
                      <a14:brightnessContrast bright="-7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80742" flipH="1">
            <a:off x="-38655" y="3739698"/>
            <a:ext cx="2442392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76" r="12600"/>
          <a:stretch/>
        </p:blipFill>
        <p:spPr bwMode="auto">
          <a:xfrm>
            <a:off x="3779912" y="5544607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 shadeToTitle="1"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95536" y="1772816"/>
            <a:ext cx="8280920" cy="1440160"/>
          </a:xfrm>
          <a:prstGeom prst="roundRect">
            <a:avLst/>
          </a:prstGeom>
          <a:solidFill>
            <a:srgbClr val="99FF66">
              <a:alpha val="75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1080120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772816"/>
            <a:ext cx="8265246" cy="1386383"/>
          </a:xfrm>
        </p:spPr>
        <p:txBody>
          <a:bodyPr anchor="b"/>
          <a:lstStyle>
            <a:lvl1pPr marL="0" indent="0" algn="just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14" descr="https://r.mtdata.ru/r480x-/u19/photo0F6F/20890808034-0/origin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667" b="96667" l="10000" r="90000"/>
                    </a14:imgEffect>
                    <a14:imgEffect>
                      <a14:brightnessContrast contras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76" r="12600"/>
          <a:stretch/>
        </p:blipFill>
        <p:spPr bwMode="auto">
          <a:xfrm rot="2062218">
            <a:off x="2927320" y="4441526"/>
            <a:ext cx="133941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5"/>
          <p:cNvSpPr txBox="1">
            <a:spLocks/>
          </p:cNvSpPr>
          <p:nvPr userDrawn="1"/>
        </p:nvSpPr>
        <p:spPr>
          <a:xfrm>
            <a:off x="6553199" y="60683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16" descr="http://photoshopia.ru/clipart/data/1319/medium/1442769904315_photoshopia_ru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6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55761">
            <a:off x="1503468" y="3682510"/>
            <a:ext cx="2721658" cy="33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455090" y="404665"/>
            <a:ext cx="8221366" cy="1080119"/>
          </a:xfrm>
          <a:prstGeom prst="roundRect">
            <a:avLst/>
          </a:prstGeom>
          <a:solidFill>
            <a:srgbClr val="99FF66">
              <a:alpha val="66000"/>
            </a:srgbClr>
          </a:solidFill>
          <a:ln w="50800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1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3315866"/>
            <a:ext cx="8573523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8501012" cy="1440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1587674"/>
            <a:ext cx="8565363" cy="172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449378"/>
            <a:ext cx="77169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.Служить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бы рад- прислуживаться </a:t>
            </a:r>
            <a:endParaRPr lang="en-U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тошно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5669" y="1950998"/>
            <a:ext cx="77169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.Я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знаю: в вашем сердце есть </a:t>
            </a:r>
            <a:endParaRPr lang="en-U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гордость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прямая честь.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00143" y="3501008"/>
            <a:ext cx="731809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.Сакля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была прилеплена одним </a:t>
            </a:r>
            <a:endParaRPr lang="en-U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боком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 скале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три скользкие,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мокрые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ступени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вели 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 ее двери.</a:t>
            </a:r>
          </a:p>
          <a:p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 descr="https://tsdbklimovo.ru/wp-content/uploads/2020/09/s1200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04" y="5324480"/>
            <a:ext cx="2288714" cy="1285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3973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84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700808"/>
            <a:ext cx="856895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1.Напишите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сочинение-рассуждение на тему: “Что такое добро”, взяв в качестве тезиса, данное Вами определение. Аргументируя свой тезис, приведите два примера-аргумента, подтверждающих Ваши рассуждения: один пример-аргумент приведите из прочитанного текста, а второй - из Вашего жизненного опыта. </a:t>
            </a:r>
            <a:endParaRPr lang="ru-RU" sz="27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сочинения – не менее 70 слов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2.Выписать из произведения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«Герой нашего времени»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бессоюзные сложные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предложения(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предложений)</a:t>
            </a:r>
            <a:endParaRPr lang="ru-RU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139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700808"/>
            <a:ext cx="61162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Всем спасибо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хорошую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на уроке!</a:t>
            </a: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16632"/>
            <a:ext cx="7467100" cy="130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589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Петраковская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sz="1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Дадаева</a:t>
            </a:r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Марьям </a:t>
            </a:r>
            <a:r>
              <a:rPr lang="ru-RU" sz="19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Магомедхабибовна</a:t>
            </a:r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xmlns="" val="312607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556792"/>
            <a:ext cx="4080173" cy="1296144"/>
          </a:xfrm>
        </p:spPr>
        <p:txBody>
          <a:bodyPr>
            <a:noAutofit/>
          </a:bodyPr>
          <a:lstStyle/>
          <a:p>
            <a:pPr algn="l"/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деревом зовется,</a:t>
            </a:r>
            <a:b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Конец- читатели  мои.</a:t>
            </a:r>
            <a:b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,в книге , целое найдется</a:t>
            </a:r>
            <a:b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строчке есть они</a:t>
            </a:r>
            <a:r>
              <a:rPr lang="ru-RU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0072" y="2446437"/>
            <a:ext cx="32517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цифра меньше 10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тебе легко найти,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если букве «Я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Прикажешь Рядом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встать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все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отец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ты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дедушка 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мать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599" y="4005064"/>
            <a:ext cx="4104457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первый слог-это предлог, </a:t>
            </a:r>
            <a:b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Согласья знак-второй мой слог,</a:t>
            </a:r>
            <a:b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третий слог-судьбина злая,</a:t>
            </a:r>
            <a:b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19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–в праздник получаем.</a:t>
            </a:r>
          </a:p>
          <a:p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370166"/>
            <a:ext cx="1429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уквы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614101"/>
            <a:ext cx="1387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емья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836712"/>
            <a:ext cx="1780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одарок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proza.ru/pics/2020/04/15/14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653136"/>
            <a:ext cx="2587486" cy="15627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499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864096"/>
          </a:xfrm>
        </p:spPr>
        <p:txBody>
          <a:bodyPr>
            <a:noAutofit/>
          </a:bodyPr>
          <a:lstStyle/>
          <a:p>
            <a:r>
              <a:rPr lang="ru-RU" sz="36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«Бессоюзные </a:t>
            </a:r>
            <a:r>
              <a:rPr lang="ru-RU" sz="36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</a:t>
            </a:r>
            <a:r>
              <a:rPr lang="ru-RU" sz="3600" cap="none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предложения»</a:t>
            </a:r>
            <a:r>
              <a:rPr lang="ru-RU" sz="36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cap="none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2204864"/>
            <a:ext cx="8280920" cy="136815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Обобщающий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урок.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«Знаки </a:t>
            </a:r>
            <a:r>
              <a:rPr lang="ru-RU" sz="3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препинания в </a:t>
            </a:r>
            <a:r>
              <a:rPr lang="ru-RU" sz="3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БСП»</a:t>
            </a:r>
            <a:endParaRPr lang="ru-RU" sz="3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0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04" y="23688"/>
            <a:ext cx="9115425" cy="7221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3724" y="74904"/>
            <a:ext cx="885698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Комплексный </a:t>
            </a:r>
            <a:r>
              <a:rPr lang="ru-RU" b="1" dirty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</a:t>
            </a:r>
            <a:r>
              <a:rPr lang="ru-RU" b="1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текста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Работа </a:t>
            </a:r>
            <a:r>
              <a:rPr lang="ru-RU" b="1" dirty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текстом                     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1)Мы живем в мире, в котором, к сожалению, слишком много зла, ненависти, жестокости и насилия.2) И настолько сильно в нашей жизни это проявление всего агрессивного, антигуманного, что, кажется, и нет в ней места доброте. 3)Но это не так: именно доброта определяет смысл всей нашей жизни. 4)Почему же мы так часто видим вокруг много зла и почти не  замечаем проявления добра? 5)Потому  что зло идет напролом, как танк, уничтожая все на своем пути и явно, открыто демонстрируя всю свою мерзость и цинизм, а добро, как правило, творится тихо и незаметно.6)У каждого времени своя жестокость-доброта одна на все времена 7)Об этом гласит и русская пословица из словаря В. И. Даля: "Добро не лихо, бродит в мире тихо".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8)Должен ли человек бороться со злом? 9)Да, он обязан противостоять ему , побеждая зло добром. 10)И начинать надо с самого себя, с корнем вырывая из души своей сорняки злобы, себялюбия, высокомерия, презрения к другому, ненависти, мстительности, зависти, лжи, лицемерия, алчности, корыстолюбия и заботливо выращивая в ней ростки подлинной доброты. 11)Добро не лежит на дороге , его случайно не подберешь.12) Мы совершаем доброе дело-душа наша наполняется светлой радостью, творим зло-душа скорбит.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13)Давайте посмотрим вокруг: кто-то так нуждается в нашей улыбке, в добром взгляде, в слове поддержки, в нашем душевном отношении, в добром поступке нашем. 14)Прежде всего будьте добрыми ;доброта обезоруживает большинство людей!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15)Не жалейте себя для доброго дела, слова, чувства!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832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628800"/>
            <a:ext cx="63367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Вытянуть вперёд правую руку, и не поворачивая головы, следить глазами за медленными движениями указательного пальца вытянутой руки: влево и вправо,  вверх и вниз. Повторять 4-5 раз. 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164" y="4073995"/>
            <a:ext cx="2450951" cy="26020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4335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5293" y="764704"/>
            <a:ext cx="4572000" cy="8771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1.У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времени своя жестокость, а доброта одна на все времена. (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А.Лиханов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918" y="1752192"/>
            <a:ext cx="4572000" cy="8771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2.Когда творить добро желаешь ты от-дельным людям иль всему народу, не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отступайся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своей мечты. (Д.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Кугулътинов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5293" y="2716997"/>
            <a:ext cx="4572000" cy="11387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3.Когда мы совершаем доброе дело, душа наша наполняется светлой радостью, когда творим зло, душа скорбит. (По А. Захарову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0607" y="4008413"/>
            <a:ext cx="4572000" cy="8771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4.Доброта... постоянна и сама себя усиливает, ибо она рождает ответную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доброту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(А.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Швейцер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6945" y="6000664"/>
            <a:ext cx="4572000" cy="6155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Помните, что с доброты человек начинается! (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А.Чехов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60607" y="94708"/>
            <a:ext cx="4483401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Исходный вариант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844358" y="92891"/>
            <a:ext cx="411807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Перестроенное предложение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03338" y="744239"/>
            <a:ext cx="4248472" cy="877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 каждого времени своя жестокость- доброта одна на все времена. (А.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.)тире-противопоставление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821703" y="1752192"/>
            <a:ext cx="4248472" cy="877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Творить добро желаешь ты отдельным людям иль всему народу- не отступайся от своей мечты. (Д.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Кугулътинов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 тире-время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21703" y="2716997"/>
            <a:ext cx="4230107" cy="113877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Мы совершаем доброе дело- душа наша наполняется светлой радостью, творим зло - душа скорбит. (По А. Захарову.) тире-время, условие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21703" y="4011669"/>
            <a:ext cx="4196163" cy="877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Доброта... постоянна и сама себя усиливает: она рождает ответную доброту. (А.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Швейцер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 двоеточие-причина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832274" y="6029382"/>
            <a:ext cx="4193381" cy="6155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Помните: с доброты человек начинается! (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А.Чехов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двоеточие-изъяснение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44358" y="4950922"/>
            <a:ext cx="4173508" cy="8771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5.Вы молоды, сильны, бодры - не уставайте делать добро. </a:t>
            </a:r>
            <a:r>
              <a:rPr lang="ru-RU" sz="1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(А. Чехов.) тире-время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1555" y="4972957"/>
            <a:ext cx="4571999" cy="8771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5.Пока вы молоды, сильны, бодры , не уставайте делать добро. </a:t>
            </a:r>
            <a:r>
              <a:rPr lang="ru-RU" sz="1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(А. Чехов.) тире-время</a:t>
            </a:r>
          </a:p>
          <a:p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363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318" y="277233"/>
            <a:ext cx="8565363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40" y="578329"/>
            <a:ext cx="6480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Рано ещё – не быть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Рано ещё – не жечь!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Нежность! Жестокий бич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Потусторонних встреч.</a:t>
            </a:r>
          </a:p>
        </p:txBody>
      </p:sp>
      <p:pic>
        <p:nvPicPr>
          <p:cNvPr id="11" name="Picture 2" descr="https://moreulybok.ru/wp-content/uploads/2021/06/marina-cvetaev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039" y="3284984"/>
            <a:ext cx="4573920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581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84887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Устная работа по схемам: конкурс «Кто быстрее?»</a:t>
            </a:r>
            <a:endParaRPr lang="ru-RU" sz="3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700808"/>
            <a:ext cx="8352928" cy="497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– 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графическому изображению определите вид сложного предложения.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[ ], (чтобы)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[ ] : [причина].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[туда], (откуда).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4.[ ],[ ],[ ].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(Если), [ ].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(Когда), [ ].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[время ]</a:t>
            </a:r>
            <a:r>
              <a:rPr lang="ru-RU" sz="2800" b="1" dirty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 ].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8.[условие ]</a:t>
            </a:r>
            <a:r>
              <a:rPr lang="ru-RU" sz="2800" b="1" dirty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 ].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70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450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МБОУ «Петраковская СОШ»</vt:lpstr>
      <vt:lpstr>Начало деревом зовется, Конец- читатели  мои. Здесь ,в книге , целое найдется И в каждой строчке есть они.</vt:lpstr>
      <vt:lpstr>«Бессоюзные сложные предложения»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</dc:title>
  <dc:creator>Павел Погодаев</dc:creator>
  <cp:lastModifiedBy>ADMIN</cp:lastModifiedBy>
  <cp:revision>26</cp:revision>
  <dcterms:created xsi:type="dcterms:W3CDTF">2017-01-04T14:26:05Z</dcterms:created>
  <dcterms:modified xsi:type="dcterms:W3CDTF">2022-02-22T06:10:46Z</dcterms:modified>
</cp:coreProperties>
</file>