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0" r:id="rId5"/>
    <p:sldId id="263" r:id="rId6"/>
    <p:sldId id="265" r:id="rId7"/>
    <p:sldId id="266" r:id="rId8"/>
    <p:sldId id="264" r:id="rId9"/>
    <p:sldId id="269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15866"/>
            <a:ext cx="8573523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8501012" cy="144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87674"/>
            <a:ext cx="8565363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49378"/>
            <a:ext cx="7716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.Служить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 рад- прислуживаться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тошно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669" y="1950998"/>
            <a:ext cx="7716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знаю: в вашем сердце есть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гордость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прямая честь.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00143" y="3501008"/>
            <a:ext cx="73180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.Сакля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была прилеплена одним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боком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скале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три скользкие,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мокрые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ступени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вели 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ее двери.</a:t>
            </a:r>
          </a:p>
          <a:p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 descr="https://tsdbklimovo.ru/wp-content/uploads/2020/09/s120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04" y="5324480"/>
            <a:ext cx="2288714" cy="128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97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1.Напишите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сочинение-рассуждение на тему: “Что такое добро”, взяв в качестве тезиса, данное Вами определение. Аргументируя свой тезис, приведите два примера-аргумента, подтверждающих Ваши рассуждения: один пример-аргумент приведите из прочитанного текста, а второй - из Вашего жизненного опыта. </a:t>
            </a:r>
            <a:endParaRPr lang="ru-RU" sz="2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сочинения – не менее 70 слов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2.Выписать из произведения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нашего времени»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бессоюзные сложные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предложения(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предложений)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3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00808"/>
            <a:ext cx="6116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 спасибо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на уроке!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6632"/>
            <a:ext cx="7467100" cy="13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8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Петраковская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Дадаева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Марьям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Магомедхабибовна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31260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4080173" cy="1296144"/>
          </a:xfrm>
        </p:spPr>
        <p:txBody>
          <a:bodyPr>
            <a:noAutofit/>
          </a:bodyPr>
          <a:lstStyle/>
          <a:p>
            <a:pPr algn="l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деревом зовется,</a:t>
            </a:r>
            <a:b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Конец- читатели  мои.</a:t>
            </a:r>
            <a:b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,в книге , целое найдется</a:t>
            </a:r>
            <a:b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строчке есть они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446437"/>
            <a:ext cx="3251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цифра меньше 10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тебе легко найти,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букве «Я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Прикажешь Рядом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встать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все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отец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ты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дедушка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99" y="4005064"/>
            <a:ext cx="410445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первый слог-это предлог, </a:t>
            </a:r>
            <a:b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Согласья знак-второй мой слог,</a:t>
            </a:r>
            <a:b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третий слог-судьбина злая,</a:t>
            </a:r>
            <a:b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–в праздник получаем.</a:t>
            </a:r>
          </a:p>
          <a:p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70166"/>
            <a:ext cx="1429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уквы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614101"/>
            <a:ext cx="138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емья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836712"/>
            <a:ext cx="1780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одарок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roza.ru/pics/2020/04/15/1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587486" cy="1562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9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864096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«Бессоюзные </a:t>
            </a:r>
            <a:r>
              <a:rPr lang="ru-RU" sz="36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</a:t>
            </a:r>
            <a:r>
              <a:rPr lang="ru-RU" sz="36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предложения»</a:t>
            </a:r>
            <a:r>
              <a:rPr lang="ru-RU" sz="36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280920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Обобщающий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урок.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«Знаки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препинания в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БСП»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4" y="23688"/>
            <a:ext cx="9115425" cy="7221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24" y="74904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b="1" dirty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Работа </a:t>
            </a:r>
            <a:r>
              <a:rPr lang="ru-RU" b="1" dirty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текстом                     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1)Мы живем в мире, в котором, к сожалению, слишком много зла, ненависти, жестокости и насилия.2) И настолько сильно в нашей жизни это проявление всего агрессивного, антигуманного, что, кажется, и нет в ней места доброте. 3)Но это не так: именно доброта определяет смысл всей нашей жизни. 4)Почему же мы так часто видим вокруг много зла и почти не  замечаем проявления добра? 5)Потому  что зло идет напролом, как танк, уничтожая все на своем пути и явно, открыто демонстрируя всю свою мерзость и цинизм, а добро, как правило, творится тихо и незаметно.6)У каждого времени своя жестокость-доброта одна на все времена 7)Об этом гласит и русская пословица из словаря В. И. Даля: "Добро не лихо, бродит в мире тихо".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8)Должен ли человек бороться со злом? 9)Да, он обязан противостоять ему , побеждая зло добром. 10)И начинать надо с самого себя, с корнем вырывая из души своей сорняки злобы, себялюбия, высокомерия, презрения к другому, ненависти, мстительности, зависти, лжи, лицемерия, алчности, корыстолюбия и заботливо выращивая в ней ростки подлинной доброты. 11)Добро не лежит на дороге , его случайно не подберешь.12) Мы совершаем доброе дело-душа наша наполняется светлой радостью, творим зло-душа скорбит.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13)Давайте посмотрим вокруг: кто-то так нуждается в нашей улыбке, в добром взгляде, в слове поддержки, в нашем душевном отношении, в добром поступке нашем. 14)Прежде всего будьте добрыми ;доброта обезоруживает большинство людей!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15)Не жалейте себя для доброго дела, слова, чувства!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83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Вытянуть вперёд правую руку, и не поворачивая головы, следить глазами за медленными движениями указательного пальца вытянутой руки: влево и вправо,  вверх и вниз. Повторять 4-5 раз. 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64" y="4073995"/>
            <a:ext cx="2450951" cy="2602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33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5293" y="764704"/>
            <a:ext cx="4572000" cy="877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времени своя жестокость, а доброта одна на все времена.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А.Лиханов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918" y="1752192"/>
            <a:ext cx="4572000" cy="877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2.Когда творить добро желаешь ты от-дельным людям иль всему народу, не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отступайся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своей мечты. (Д.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Кугулътинов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293" y="2716997"/>
            <a:ext cx="4572000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3.Когда мы совершаем доброе дело, душа наша наполняется светлой радостью, когда творим зло, душа скорбит. (По А. Захарову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607" y="4008413"/>
            <a:ext cx="4572000" cy="877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4.Доброта... постоянна и сама себя усиливает, ибо она рождает ответную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(А.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Швейцер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945" y="6000664"/>
            <a:ext cx="4572000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Помните, что с доброты человек начинается!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А.Чехов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0607" y="94708"/>
            <a:ext cx="448340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вариант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44358" y="92891"/>
            <a:ext cx="411807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Перестроенное предложение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03338" y="744239"/>
            <a:ext cx="4248472" cy="877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 каждого времени своя жестокость- доброта одна на все времена. (А.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Лиханов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.)тире-противопоставление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21703" y="1752192"/>
            <a:ext cx="4248472" cy="877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Творить добро желаешь ты отдельным людям иль всему народу- не отступайся от своей мечты. (Д.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Кугулътинов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 тире-время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21703" y="2716997"/>
            <a:ext cx="4230107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Мы совершаем доброе дело- душа наша наполняется светлой радостью, творим зло - душа скорбит. (По А. Захарову.) тире-время, условие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21703" y="4011669"/>
            <a:ext cx="4196163" cy="877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Доброта... постоянна и сама себя усиливает: она рождает ответную доброту. (А.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Швейцер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 двоеточие-причина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32274" y="6029382"/>
            <a:ext cx="4193381" cy="6155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Помните: с доброты человек начинается!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А.Чехов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двоеточие-изъяснение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44358" y="4950922"/>
            <a:ext cx="4173508" cy="877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5.Вы молоды, сильны, бодры - не уставайте делать добро. 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(А. Чехов.) тире-время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555" y="4972957"/>
            <a:ext cx="4571999" cy="877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5.Пока вы молоды, сильны, бодры , не уставайте делать добро. 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(А. Чехов.) тире-время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6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18" y="277233"/>
            <a:ext cx="856536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578329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ещё – не быть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ещё – не жечь!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Нежность! Жестокий бич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Потусторонних встреч.</a:t>
            </a:r>
          </a:p>
        </p:txBody>
      </p:sp>
      <p:pic>
        <p:nvPicPr>
          <p:cNvPr id="11" name="Picture 2" descr="https://moreulybok.ru/wp-content/uploads/2021/06/marina-cvetaev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039" y="3284984"/>
            <a:ext cx="457392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658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8488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Устная работа по схемам: конкурс «Кто быстрее?»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352928" cy="49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– 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графическому изображению определите вид сложного предложения.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[ ], (чтобы)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[ ] : [причина].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[туда], (откуда).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4.[ ],[ ],[ ].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(Если), [ ].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(Когда), [ ].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[время ]</a:t>
            </a:r>
            <a:r>
              <a:rPr lang="ru-RU" sz="28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 ].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8.[условие ]</a:t>
            </a:r>
            <a:r>
              <a:rPr lang="ru-RU" sz="28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 ].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7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450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МБОУ «Петраковская СОШ»</vt:lpstr>
      <vt:lpstr>Начало деревом зовется, Конец- читатели  мои. Здесь ,в книге , целое найдется И в каждой строчке есть они.</vt:lpstr>
      <vt:lpstr>«Бессоюзные сложные предложения»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ADMIN</cp:lastModifiedBy>
  <cp:revision>26</cp:revision>
  <dcterms:created xsi:type="dcterms:W3CDTF">2017-01-04T14:26:05Z</dcterms:created>
  <dcterms:modified xsi:type="dcterms:W3CDTF">2022-02-22T06:10:46Z</dcterms:modified>
</cp:coreProperties>
</file>